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E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540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247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991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43683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075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2467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73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17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10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503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13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82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254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33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30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10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714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48353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80920" cy="1728192"/>
          </a:xfr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reflection stA="4900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  <a:ea typeface="Calibri"/>
                <a:cs typeface="Times New Roman"/>
              </a:rPr>
              <a:t>Лев </a:t>
            </a:r>
            <a:r>
              <a:rPr lang="ru-RU" sz="4000" b="1" i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Calibri"/>
                <a:cs typeface="Times New Roman"/>
              </a:rPr>
              <a:t>һә</a:t>
            </a:r>
            <a:r>
              <a:rPr lang="ru-RU" sz="4000" b="1" i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  <a:ea typeface="Calibri"/>
                <a:cs typeface="Times New Roman"/>
              </a:rPr>
              <a:t>м</a:t>
            </a:r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  <a:ea typeface="Calibri"/>
                <a:cs typeface="Times New Roman"/>
              </a:rPr>
              <a:t> Нина </a:t>
            </a:r>
            <a:r>
              <a:rPr lang="ru-RU" sz="4000" b="1" i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/>
                <a:ea typeface="Calibri"/>
                <a:cs typeface="Times New Roman"/>
              </a:rPr>
              <a:t>Бичариннар</a:t>
            </a:r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                   </a:t>
            </a:r>
            <a:b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</a:br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         Пар </a:t>
            </a:r>
            <a:r>
              <a:rPr lang="ru-RU" sz="4000" b="1" i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сукмактан</a:t>
            </a:r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 Алтын </a:t>
            </a:r>
            <a:r>
              <a:rPr lang="ru-RU" sz="4000" b="1" i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туйга</a:t>
            </a:r>
            <a:r>
              <a:rPr lang="ru-RU" sz="4000" b="1" i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ramond" pitchFamily="18" charset="0"/>
              </a:rPr>
              <a:t>..</a:t>
            </a:r>
            <a:endParaRPr lang="ru-RU" sz="4000" b="1" i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aramond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3861048"/>
            <a:ext cx="7380312" cy="28083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Җирдә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яшәү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–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сынау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бит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ул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,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диләр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,</a:t>
            </a:r>
          </a:p>
          <a:p>
            <a:pPr marL="0" indent="0">
              <a:buNone/>
            </a:pP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Авырлыкны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бергә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җиңдегез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,</a:t>
            </a:r>
          </a:p>
          <a:p>
            <a:pPr marL="0" indent="0">
              <a:buNone/>
            </a:pP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Тормыш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сукмагыннан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бергә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атлап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,</a:t>
            </a:r>
          </a:p>
          <a:p>
            <a:pPr marL="0" indent="0">
              <a:buNone/>
            </a:pP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Алтын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туегызга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</a:t>
            </a:r>
            <a:r>
              <a:rPr lang="ru-RU" sz="28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җиттегез</a:t>
            </a:r>
            <a:r>
              <a:rPr lang="ru-RU" sz="28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321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626469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Тату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гаилә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нигезе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–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ихлас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мәхәббәт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ышаныч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тугрылык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.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Бер-береңне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аңлап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яшәгәндә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генә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көмеш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алтын, бриллиант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туйларга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җитәргә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мөмкиндер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ул. Ә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андый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парлар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янәшәбездә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шактый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күп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.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Әмма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сабырлар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күңелләрендә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ихтирам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мәхәббәт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 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йөрткәннәр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генә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тормыш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тануңалар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андыйлар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гына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картлыкларын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балалары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янәшәсендә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–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түрдә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каршылыйлар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. </a:t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</a:b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Әйе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канатлар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парлы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булганда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гына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яшәү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үз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матурлыгы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белән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ачыла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69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3788" y="1592796"/>
            <a:ext cx="381642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482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640960" cy="662473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М</a:t>
            </a:r>
            <a:r>
              <a:rPr lang="tt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ә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лки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авылында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гомер</a:t>
            </a:r>
            <a:r>
              <a:rPr lang="ru-RU" sz="27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итүче</a:t>
            </a:r>
            <a:r>
              <a:rPr lang="ru-RU" sz="27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Лев </a:t>
            </a:r>
            <a:r>
              <a:rPr lang="ru-RU" sz="27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һәм</a:t>
            </a:r>
            <a:r>
              <a:rPr lang="ru-RU" sz="27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Нина </a:t>
            </a:r>
            <a:r>
              <a:rPr lang="ru-RU" sz="27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Бичариннарны</a:t>
            </a:r>
            <a:r>
              <a:rPr lang="ru-RU" sz="27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белмәүчеләр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сирәктер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Һәркайсы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үз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хезмәтендә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яшәү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рәвеше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белән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танылган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үрнәк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гаилә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Мәхәббәт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кеше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хисләренең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мөгаен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иң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серлеседер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Нишләп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әле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кинәт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кенә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икенче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кешегә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бик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нык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тартыла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башлыйсың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? Ни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өчен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әле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нәкъ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 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менә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шул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кешене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күрәсең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килә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күрмичә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түзә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алмыйсың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Никадәр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кеше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арасыннан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бары тик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берәү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сине магнит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кебек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үзенә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тартып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тора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һәм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бөтене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белән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сине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урап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алып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хис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дөньясына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дәшә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 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Бу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ләззәтле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сихри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хисләрне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кем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генә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кичермәгән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дә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, кем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генә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бу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хисләр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белән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янмаган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....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Һәм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гомер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буе  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яшьлектә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кабызган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гаилә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учагын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сүрелдерми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саклый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7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белгәннәр</a:t>
            </a:r>
            <a:r>
              <a:rPr lang="ru-RU" sz="27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7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5256584" cy="640871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Тормыш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бик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барлык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белән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 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башланмый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һәммәсен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табып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үз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кулың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белән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хезмәтеңне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куеп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яшәргә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көн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итәргә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тиеш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була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пар.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Тормыш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шулай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дәвам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итә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берсе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артыннан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берсе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3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малай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дөньяга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килә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Шулай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үзенең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вак-төяк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мәшәкатьләре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белән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гомер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әкренләп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узган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күпме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еллар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ә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еллар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арасында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шатлыгы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куанычы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беррәттән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борчу-хәсрәтләредә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аз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булмагандыр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32656"/>
            <a:ext cx="2228825" cy="270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874" y="3414964"/>
            <a:ext cx="2319151" cy="311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017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0674"/>
            <a:ext cx="4536504" cy="2858286"/>
          </a:xfrm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ru-RU" i="1" dirty="0" smtClean="0"/>
              <a:t> </a:t>
            </a:r>
            <a:r>
              <a:rPr lang="ru-RU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Гаилә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бәхете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ул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–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бер-береңә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терәк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таяныч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булып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бертүбә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астында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мөмкин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кадәр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озак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килешеп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яши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алудыр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. 50 ел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бергә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 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һаваны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сулап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хыяллар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белән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 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яшәгәннәр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икән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димәк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монда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нидер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 бар. </a:t>
            </a: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09430" y="971490"/>
            <a:ext cx="3206695" cy="1929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438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117</Words>
  <Application>Microsoft Office PowerPoint</Application>
  <PresentationFormat>Экран (4:3)</PresentationFormat>
  <Paragraphs>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Сектор</vt:lpstr>
      <vt:lpstr>Лев һәм Нина Бичариннар                             Пар сукмактан Алтын туйга..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Июлий һәм Александра Броматкиннар                        Пар сукмактан Алтын туйга..</dc:title>
  <cp:lastModifiedBy>Шпакова Альбина Валериевна</cp:lastModifiedBy>
  <cp:revision>19</cp:revision>
  <dcterms:modified xsi:type="dcterms:W3CDTF">2017-05-10T04:36:29Z</dcterms:modified>
</cp:coreProperties>
</file>