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9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771B91-740A-43AE-9E00-D78BB087FC83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4CDF95-1BCE-40B6-A292-A0D34FE1EB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87801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2520280"/>
          </a:xfrm>
        </p:spPr>
        <p:txBody>
          <a:bodyPr>
            <a:normAutofit fontScale="90000"/>
          </a:bodyPr>
          <a:lstStyle/>
          <a:p>
            <a:r>
              <a:rPr lang="tt-RU" i="1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Елизавета</a:t>
            </a:r>
            <a:r>
              <a:rPr lang="ru-RU" i="1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  </a:t>
            </a:r>
            <a:r>
              <a:rPr lang="ru-RU" i="1" dirty="0" err="1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һәм</a:t>
            </a:r>
            <a:r>
              <a:rPr lang="ru-RU" i="1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tt-RU" i="1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Александр Андреевлар</a:t>
            </a:r>
            <a:r>
              <a:rPr lang="en-US" i="1" dirty="0" smtClean="0">
                <a:solidFill>
                  <a:schemeClr val="bg1"/>
                </a:solidFill>
              </a:rPr>
              <a:t/>
            </a:r>
            <a:br>
              <a:rPr lang="en-US" i="1" dirty="0" smtClean="0">
                <a:solidFill>
                  <a:schemeClr val="bg1"/>
                </a:solidFill>
              </a:rPr>
            </a:br>
            <a:r>
              <a:rPr lang="ru-RU" sz="4000" i="1" dirty="0" smtClean="0">
                <a:solidFill>
                  <a:schemeClr val="bg1"/>
                </a:solidFill>
                <a:latin typeface="Book Antiqua" pitchFamily="18" charset="0"/>
              </a:rPr>
              <a:t>Пар </a:t>
            </a:r>
            <a:r>
              <a:rPr lang="ru-RU" sz="4000" i="1" dirty="0" err="1">
                <a:solidFill>
                  <a:schemeClr val="bg1"/>
                </a:solidFill>
                <a:latin typeface="Book Antiqua" pitchFamily="18" charset="0"/>
              </a:rPr>
              <a:t>сукмактан</a:t>
            </a:r>
            <a:r>
              <a:rPr lang="tt-RU" sz="4000" i="1" dirty="0">
                <a:solidFill>
                  <a:schemeClr val="bg1"/>
                </a:solidFill>
                <a:latin typeface="Book Antiqua" pitchFamily="18" charset="0"/>
              </a:rPr>
              <a:t> - </a:t>
            </a:r>
            <a:r>
              <a:rPr lang="ru-RU" sz="4000" i="1" dirty="0">
                <a:solidFill>
                  <a:schemeClr val="bg1"/>
                </a:solidFill>
                <a:latin typeface="Book Antiqua" pitchFamily="18" charset="0"/>
              </a:rPr>
              <a:t>алтын </a:t>
            </a:r>
            <a:r>
              <a:rPr lang="ru-RU" sz="4000" i="1" dirty="0" err="1">
                <a:solidFill>
                  <a:schemeClr val="bg1"/>
                </a:solidFill>
                <a:latin typeface="Book Antiqua" pitchFamily="18" charset="0"/>
              </a:rPr>
              <a:t>туйга</a:t>
            </a:r>
            <a:r>
              <a:rPr lang="ru-RU" sz="4000" i="1" dirty="0">
                <a:solidFill>
                  <a:schemeClr val="bg1"/>
                </a:solidFill>
                <a:latin typeface="Book Antiqua" pitchFamily="18" charset="0"/>
              </a:rPr>
              <a:t>... </a:t>
            </a:r>
            <a:br>
              <a:rPr lang="ru-RU" sz="4000" i="1" dirty="0">
                <a:solidFill>
                  <a:schemeClr val="bg1"/>
                </a:solidFill>
                <a:latin typeface="Book Antiqua" pitchFamily="18" charset="0"/>
              </a:rPr>
            </a:br>
            <a:r>
              <a:rPr lang="en-US" sz="4000" i="1" dirty="0">
                <a:solidFill>
                  <a:schemeClr val="bg1"/>
                </a:solidFill>
              </a:rPr>
              <a:t/>
            </a:r>
            <a:br>
              <a:rPr lang="en-US" sz="4000" i="1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2852936"/>
            <a:ext cx="7416824" cy="3600400"/>
          </a:xfr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normAutofit fontScale="77500" lnSpcReduction="20000"/>
          </a:bodyPr>
          <a:lstStyle/>
          <a:p>
            <a:pPr marL="0" indent="0" algn="ctr" fontAlgn="base">
              <a:buNone/>
            </a:pPr>
            <a:r>
              <a:rPr lang="tt-RU" sz="3800" b="1" i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Гаилә </a:t>
            </a:r>
            <a:r>
              <a:rPr lang="tt-RU" sz="38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бәхете - ил бәхете, ди халык, ә ул бәхетне ир белән хатын тудыра. Мәлки авылында гомер юлларыннан  матур итеп бергә атлаучы, бер-берсен яратыт, күгәрченнәр  кебек гөрләшеп,  гаилә учакларын сүндермичә 55ел тигез гомер итүче Александр абый  һәм Елизавета Андреевлар гаиләсе</a:t>
            </a:r>
            <a:r>
              <a:rPr lang="ru-RU" sz="38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 </a:t>
            </a:r>
            <a:endParaRPr lang="ru-RU" sz="38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  <a:p>
            <a:endParaRPr lang="ru-RU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013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/>
          <a:lstStyle/>
          <a:p>
            <a:pPr algn="ctr"/>
            <a:r>
              <a:rPr lang="ru-RU" dirty="0">
                <a:solidFill>
                  <a:schemeClr val="accent1"/>
                </a:solidFill>
              </a:rPr>
              <a:t> 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Т</a:t>
            </a:r>
            <a:r>
              <a:rPr lang="en-US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o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рмыш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авыр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 да,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катлаулы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 да...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Беркемнең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дә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гомере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сикәлтәле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юлларсыз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,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бормалы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сукмакларсыз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 </a:t>
            </a:r>
            <a:r>
              <a:rPr lang="ru-RU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булмыйдыр</a:t>
            </a:r>
            <a:r>
              <a:rPr lang="ru-RU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 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ул.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Янәшәңдә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ышанычлы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,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һәрчак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аңлаучы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,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ярдәм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итеп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торучы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якын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кешең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булса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аларны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үтү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күпкә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җиңелрәк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. Юкка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гына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тормыш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иптәшеннән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уңган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кешене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бәхетле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 </a:t>
            </a:r>
            <a:r>
              <a:rPr lang="ru-RU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димиләр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 Antiqua" pitchFamily="18" charset="0"/>
              </a:rPr>
              <a:t> дер. </a:t>
            </a:r>
          </a:p>
        </p:txBody>
      </p:sp>
    </p:spTree>
    <p:extLst>
      <p:ext uri="{BB962C8B-B14F-4D97-AF65-F5344CB8AC3E}">
        <p14:creationId xmlns:p14="http://schemas.microsoft.com/office/powerpoint/2010/main" xmlns="" val="108887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9864" y="312738"/>
            <a:ext cx="8712968" cy="2376264"/>
          </a:xfr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normAutofit fontScale="77500" lnSpcReduction="20000"/>
          </a:bodyPr>
          <a:lstStyle/>
          <a:p>
            <a:r>
              <a:rPr lang="tt-RU" sz="2800" b="1" i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Александр  абый  күрше авыл кызына   гашыйк  булып,1961 елда  бергә яши башлыйлар, 1962 елныз 9 октяберендә алар  кавышалар.Бер  бер артлы ике кыз һәм  ул тәрбияләп  үстереп, олы тормыш юлына аяк бастырганнар. Кызлары Алевтина гаиләсе канашта яши 2 кыз тәрбияли,  Светлана гаиләсе белән Казанда яшәп 1 кыз тәрбияли, уллары Андрей иптәше Аида белән ике кыз тәрбияләп  Мәлкидә туган авылында  гомер итә. Бүгенге көндә алар да илгә лаеклы хезмәт куя.</a:t>
            </a:r>
            <a:endParaRPr lang="ru-RU" sz="2000" b="1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AutoShape 2" descr="https://pp.vk.me/c630525/v630525265/1ad32/GgAbZwX7uV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pp.vk.me/c630525/v630525265/1ad32/GgAbZwX7uVY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712" y="2824598"/>
            <a:ext cx="5152262" cy="386419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298841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97152"/>
            <a:ext cx="6995120" cy="1944216"/>
          </a:xfr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normAutofit fontScale="92500"/>
          </a:bodyPr>
          <a:lstStyle/>
          <a:p>
            <a:pPr algn="ctr"/>
            <a:r>
              <a:rPr lang="tt-RU" sz="2800" b="1" i="1" dirty="0" smtClean="0">
                <a:solidFill>
                  <a:schemeClr val="accent1"/>
                </a:solidFill>
              </a:rPr>
              <a:t>Андреевлар </a:t>
            </a:r>
            <a:r>
              <a:rPr lang="tt-RU" sz="2800" b="1" i="1" dirty="0">
                <a:solidFill>
                  <a:schemeClr val="accent1"/>
                </a:solidFill>
              </a:rPr>
              <a:t>гаилә нигезе мәхәббәт һәм тугрылыкка, бер-береңне хөрмәт итүгә корылган. </a:t>
            </a:r>
            <a:r>
              <a:rPr lang="ru-RU" sz="2800" b="1" i="1" dirty="0" err="1">
                <a:solidFill>
                  <a:schemeClr val="accent1"/>
                </a:solidFill>
              </a:rPr>
              <a:t>Кунакчыл</a:t>
            </a:r>
            <a:r>
              <a:rPr lang="ru-RU" sz="2800" b="1" i="1" dirty="0">
                <a:solidFill>
                  <a:schemeClr val="accent1"/>
                </a:solidFill>
              </a:rPr>
              <a:t>, </a:t>
            </a:r>
            <a:r>
              <a:rPr lang="ru-RU" sz="2800" b="1" i="1" dirty="0" err="1">
                <a:solidFill>
                  <a:schemeClr val="accent1"/>
                </a:solidFill>
              </a:rPr>
              <a:t>авыр</a:t>
            </a:r>
            <a:r>
              <a:rPr lang="ru-RU" sz="2800" b="1" i="1" dirty="0">
                <a:solidFill>
                  <a:schemeClr val="accent1"/>
                </a:solidFill>
              </a:rPr>
              <a:t> </a:t>
            </a:r>
            <a:r>
              <a:rPr lang="ru-RU" sz="2800" b="1" i="1" dirty="0" err="1">
                <a:solidFill>
                  <a:schemeClr val="accent1"/>
                </a:solidFill>
              </a:rPr>
              <a:t>вакытларда</a:t>
            </a:r>
            <a:r>
              <a:rPr lang="ru-RU" sz="2800" b="1" i="1" dirty="0">
                <a:solidFill>
                  <a:schemeClr val="accent1"/>
                </a:solidFill>
              </a:rPr>
              <a:t> </a:t>
            </a:r>
            <a:r>
              <a:rPr lang="ru-RU" sz="2800" b="1" i="1" dirty="0" err="1">
                <a:solidFill>
                  <a:schemeClr val="accent1"/>
                </a:solidFill>
              </a:rPr>
              <a:t>һәркемгә</a:t>
            </a:r>
            <a:r>
              <a:rPr lang="ru-RU" sz="2800" b="1" i="1" dirty="0">
                <a:solidFill>
                  <a:schemeClr val="accent1"/>
                </a:solidFill>
              </a:rPr>
              <a:t> </a:t>
            </a:r>
            <a:r>
              <a:rPr lang="ru-RU" sz="2800" b="1" i="1" dirty="0" err="1">
                <a:solidFill>
                  <a:schemeClr val="accent1"/>
                </a:solidFill>
              </a:rPr>
              <a:t>ярдәм</a:t>
            </a:r>
            <a:r>
              <a:rPr lang="ru-RU" sz="2800" b="1" i="1" dirty="0">
                <a:solidFill>
                  <a:schemeClr val="accent1"/>
                </a:solidFill>
              </a:rPr>
              <a:t> </a:t>
            </a:r>
            <a:r>
              <a:rPr lang="ru-RU" sz="2800" b="1" i="1" dirty="0" err="1">
                <a:solidFill>
                  <a:schemeClr val="accent1"/>
                </a:solidFill>
              </a:rPr>
              <a:t>кулы</a:t>
            </a:r>
            <a:r>
              <a:rPr lang="ru-RU" sz="2800" b="1" i="1" dirty="0">
                <a:solidFill>
                  <a:schemeClr val="accent1"/>
                </a:solidFill>
              </a:rPr>
              <a:t> </a:t>
            </a:r>
            <a:r>
              <a:rPr lang="ru-RU" sz="2800" b="1" i="1" dirty="0" err="1">
                <a:solidFill>
                  <a:schemeClr val="accent1"/>
                </a:solidFill>
              </a:rPr>
              <a:t>сузарга</a:t>
            </a:r>
            <a:r>
              <a:rPr lang="ru-RU" sz="2800" b="1" i="1" dirty="0">
                <a:solidFill>
                  <a:schemeClr val="accent1"/>
                </a:solidFill>
              </a:rPr>
              <a:t> </a:t>
            </a:r>
            <a:r>
              <a:rPr lang="ru-RU" sz="2800" b="1" i="1" dirty="0" err="1">
                <a:solidFill>
                  <a:schemeClr val="accent1"/>
                </a:solidFill>
              </a:rPr>
              <a:t>әзерләр</a:t>
            </a:r>
            <a:r>
              <a:rPr lang="ru-RU" sz="2800" i="1" dirty="0" smtClean="0">
                <a:solidFill>
                  <a:schemeClr val="accent1"/>
                </a:solidFill>
              </a:rPr>
              <a:t>.</a:t>
            </a:r>
            <a:endParaRPr lang="ru-RU" sz="2800" dirty="0">
              <a:solidFill>
                <a:schemeClr val="accent1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11" t="15746" r="4411" b="12099"/>
          <a:stretch/>
        </p:blipFill>
        <p:spPr bwMode="auto">
          <a:xfrm rot="21189196">
            <a:off x="25634" y="2514388"/>
            <a:ext cx="2101755" cy="21885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934" t="16371" r="22033" b="17155"/>
          <a:stretch/>
        </p:blipFill>
        <p:spPr>
          <a:xfrm rot="843703">
            <a:off x="6736061" y="1857163"/>
            <a:ext cx="938841" cy="23155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77137">
            <a:off x="1524704" y="282760"/>
            <a:ext cx="3672408" cy="2754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41304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068960"/>
            <a:ext cx="8229600" cy="3057203"/>
          </a:xfr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 prst="divot"/>
          </a:sp3d>
        </p:spPr>
        <p:txBody>
          <a:bodyPr/>
          <a:lstStyle/>
          <a:p>
            <a:r>
              <a:rPr lang="tt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</a:rPr>
              <a:t>Гомер юлын бергә узып, кайгы-хәсрәтләрне, шатлык-куанычларны тигез бүлгән, картлыкта да шөкер итеп, җитеш тормышта бала — оныклары янәшәсендә яшәп ятучы кешеләрне күрү нинди рәхәт!</a:t>
            </a:r>
            <a:endParaRPr lang="ru-RU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18638">
            <a:off x="6279786" y="705364"/>
            <a:ext cx="2381250" cy="193833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2637706" cy="17592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6035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https://pp.vk.me/c630525/v630525265/1ad4d/GrzB1pu7Bp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523" r="19391"/>
          <a:stretch/>
        </p:blipFill>
        <p:spPr bwMode="auto">
          <a:xfrm>
            <a:off x="178831" y="4653136"/>
            <a:ext cx="2442411" cy="1583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951" t="28103" r="20934"/>
          <a:stretch/>
        </p:blipFill>
        <p:spPr bwMode="auto">
          <a:xfrm>
            <a:off x="6804248" y="160338"/>
            <a:ext cx="2088232" cy="2128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236" y="377244"/>
            <a:ext cx="3384376" cy="16942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89488" y="2420888"/>
            <a:ext cx="5542980" cy="4157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85250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220</Words>
  <Application>Microsoft Office PowerPoint</Application>
  <PresentationFormat>Экран (4:3)</PresentationFormat>
  <Paragraphs>6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Елизавета  һәм Александр Андреевлар Пар сукмактан - алтын туйга...   </vt:lpstr>
      <vt:lpstr>Слайд 2</vt:lpstr>
      <vt:lpstr>Слайд 3</vt:lpstr>
      <vt:lpstr>Слайд 4</vt:lpstr>
      <vt:lpstr>Слайд 5</vt:lpstr>
      <vt:lpstr>Слайд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Зинаида  һәм Павел Тукмаковлар Пар сукмактан - алтын туйга...   </dc:title>
  <cp:lastModifiedBy>Шпакова Альбина Валериевна</cp:lastModifiedBy>
  <cp:revision>15</cp:revision>
  <dcterms:modified xsi:type="dcterms:W3CDTF">2017-05-10T04:33:56Z</dcterms:modified>
</cp:coreProperties>
</file>