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DBCA-6D0F-4A68-BFE1-BE5AB07C3E6E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C8E0-6D9C-4F4F-A4B5-331AFC44A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29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DBCA-6D0F-4A68-BFE1-BE5AB07C3E6E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C8E0-6D9C-4F4F-A4B5-331AFC44A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83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DBCA-6D0F-4A68-BFE1-BE5AB07C3E6E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C8E0-6D9C-4F4F-A4B5-331AFC44A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53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DBCA-6D0F-4A68-BFE1-BE5AB07C3E6E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C8E0-6D9C-4F4F-A4B5-331AFC44A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31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DBCA-6D0F-4A68-BFE1-BE5AB07C3E6E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C8E0-6D9C-4F4F-A4B5-331AFC44A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973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DBCA-6D0F-4A68-BFE1-BE5AB07C3E6E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C8E0-6D9C-4F4F-A4B5-331AFC44A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36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DBCA-6D0F-4A68-BFE1-BE5AB07C3E6E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C8E0-6D9C-4F4F-A4B5-331AFC44A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1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DBCA-6D0F-4A68-BFE1-BE5AB07C3E6E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C8E0-6D9C-4F4F-A4B5-331AFC44A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83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DBCA-6D0F-4A68-BFE1-BE5AB07C3E6E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C8E0-6D9C-4F4F-A4B5-331AFC44A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DBCA-6D0F-4A68-BFE1-BE5AB07C3E6E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C8E0-6D9C-4F4F-A4B5-331AFC44A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83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EDBCA-6D0F-4A68-BFE1-BE5AB07C3E6E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8C8E0-6D9C-4F4F-A4B5-331AFC44A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63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EDBCA-6D0F-4A68-BFE1-BE5AB07C3E6E}" type="datetimeFigureOut">
              <a:rPr lang="ru-RU" smtClean="0"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8C8E0-6D9C-4F4F-A4B5-331AFC44A9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69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6" y="0"/>
            <a:ext cx="9149315" cy="685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50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Новая папка\htmlimageт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46" y="1099"/>
            <a:ext cx="4230954" cy="38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Новая папка\л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41"/>
            <a:ext cx="4956016" cy="397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Новая папка\ч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" y="3995870"/>
            <a:ext cx="4893899" cy="286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Новая папка\п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486" y="2996952"/>
            <a:ext cx="4206514" cy="31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:\Новая папка\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812715"/>
            <a:ext cx="4541887" cy="204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9575332">
            <a:off x="-1183865" y="3126223"/>
            <a:ext cx="115357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Библионочь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- 2016». «Читай кино!»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518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230"/>
            <a:ext cx="9193873" cy="688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5103674"/>
            <a:ext cx="62115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25-летний юбилей </a:t>
            </a:r>
          </a:p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Кайбицкого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района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420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" y="26609"/>
            <a:ext cx="9779152" cy="6834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097483"/>
            <a:ext cx="9972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«Край мой,</a:t>
            </a:r>
          </a:p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гордость моя Кайбицы»</a:t>
            </a:r>
          </a:p>
        </p:txBody>
      </p:sp>
    </p:spTree>
    <p:extLst>
      <p:ext uri="{BB962C8B-B14F-4D97-AF65-F5344CB8AC3E}">
        <p14:creationId xmlns:p14="http://schemas.microsoft.com/office/powerpoint/2010/main" val="5261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тамара\Desktop\20407960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28"/>
            <a:ext cx="9172600" cy="23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2741"/>
            <a:ext cx="9181495" cy="45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80528" y="1110361"/>
            <a:ext cx="91726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«Помним ,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восхищаемся,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гордимся»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15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5" y="0"/>
            <a:ext cx="6496892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8024" y="1052736"/>
            <a:ext cx="50408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«Война.</a:t>
            </a:r>
          </a:p>
          <a:p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Народ. </a:t>
            </a:r>
          </a:p>
          <a:p>
            <a:r>
              <a:rPr lang="ru-RU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Победа». </a:t>
            </a:r>
            <a:endParaRPr lang="ru-RU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2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Users\Валя\Desktop\кадры  из работы\DSCF538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" y="-99392"/>
            <a:ext cx="9110820" cy="69573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382665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День Российской </a:t>
            </a:r>
          </a:p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независимости.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564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71400"/>
            <a:ext cx="9144001" cy="682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6"/>
          <a:stretch/>
        </p:blipFill>
        <p:spPr bwMode="auto">
          <a:xfrm>
            <a:off x="3851920" y="3140968"/>
            <a:ext cx="5292080" cy="368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2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31" y="0"/>
            <a:ext cx="48155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3100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9238" y="4941168"/>
            <a:ext cx="84298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 ноября – </a:t>
            </a:r>
          </a:p>
          <a:p>
            <a:pPr algn="ctr"/>
            <a:r>
              <a:rPr lang="ru-RU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День народного единства</a:t>
            </a:r>
            <a:endParaRPr lang="ru-RU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38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32079"/>
            <a:ext cx="4860032" cy="6826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355977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70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6"/>
          <a:stretch/>
        </p:blipFill>
        <p:spPr bwMode="auto">
          <a:xfrm>
            <a:off x="1246" y="0"/>
            <a:ext cx="4138705" cy="384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8"/>
          <a:stretch/>
        </p:blipFill>
        <p:spPr bwMode="auto">
          <a:xfrm>
            <a:off x="4139951" y="-27710"/>
            <a:ext cx="4983823" cy="387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8899"/>
            <a:ext cx="4476773" cy="334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73" y="3598900"/>
            <a:ext cx="4667227" cy="373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56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556792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8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Баймурзинская</a:t>
            </a:r>
            <a:r>
              <a:rPr lang="ru-RU" sz="8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сельская библиотека</a:t>
            </a:r>
            <a:endParaRPr lang="ru-RU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7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" y="31723"/>
            <a:ext cx="4257986" cy="318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94" y="2420888"/>
            <a:ext cx="5549906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2" y="3140968"/>
            <a:ext cx="3770101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 descr="C:\Users\тамара\Desktop\8362651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4860032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8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7146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50266" y="0"/>
            <a:ext cx="918059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«Твои права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уголовная ответственность».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30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4140" y="4077072"/>
            <a:ext cx="68883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Акция «Весенняя 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неделя добра – 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эстафета добрых дел» 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0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1" y="3676035"/>
            <a:ext cx="4898863" cy="318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" y="0"/>
            <a:ext cx="4886612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0"/>
            <a:ext cx="4574201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19340" y="2610683"/>
            <a:ext cx="482686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«Осенняя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неделя добра –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эстафета добрых дел»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76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Картайма</a:t>
            </a:r>
            <a:r>
              <a:rPr lang="ru-RU" dirty="0" smtClean="0"/>
              <a:t> </a:t>
            </a:r>
            <a:r>
              <a:rPr lang="ru-RU" dirty="0" err="1" smtClean="0"/>
              <a:t>әле</a:t>
            </a:r>
            <a:r>
              <a:rPr lang="ru-RU" dirty="0" smtClean="0"/>
              <a:t> </a:t>
            </a:r>
            <a:r>
              <a:rPr lang="ru-RU" dirty="0" err="1" smtClean="0"/>
              <a:t>йөрәк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1556792"/>
            <a:ext cx="9130146" cy="53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04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11"/>
            <a:ext cx="5003221" cy="617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14" y="-6666"/>
            <a:ext cx="4597205" cy="617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9881" y="593467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Алтынга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тин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гомер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162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2" y="0"/>
            <a:ext cx="91451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9792" y="147"/>
            <a:ext cx="66602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«От чистого сердца»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9692" y="5934670"/>
            <a:ext cx="6728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Декада инвалидов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19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6158" cy="367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944"/>
            <a:ext cx="5256158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3" y="2967335"/>
            <a:ext cx="399593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Аптека для души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821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9" y="3140968"/>
            <a:ext cx="4389335" cy="3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0"/>
            <a:ext cx="4364360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788024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788024" cy="366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8557" y="2263805"/>
            <a:ext cx="85009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«Пусть вечно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детство звонкое смеётся!»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95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E:\Новая папка\DSCF38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78" y="0"/>
            <a:ext cx="3995936" cy="388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E:\Новая папка\DSCF3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598" y="-12953995"/>
            <a:ext cx="14466977" cy="10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3012855"/>
            <a:ext cx="5148064" cy="384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6903" y="188640"/>
            <a:ext cx="505233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Кружок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«Умелые     </a:t>
            </a:r>
          </a:p>
          <a:p>
            <a:pPr algn="ctr"/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руки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7656" name="Picture 8" descr="C:\Users\тамара\Pictures\219863437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35" y="3853631"/>
            <a:ext cx="4011872" cy="294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67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3" y="-16800"/>
            <a:ext cx="4515335" cy="687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116632"/>
            <a:ext cx="5219056" cy="674136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Общий фонд составляет -4818 экземпляров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этом году поступила -110 книг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Детский фонд составляет-1375 экземпляров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Поступила в этом году-24  детских  книг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35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3059833" cy="419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133"/>
            <a:ext cx="2952328" cy="418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3"/>
            <a:ext cx="3131840" cy="418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175" y="4869160"/>
            <a:ext cx="91467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Активные читатели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передвижной библиотеки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096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тамара\Pictures\66032482823356992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-1"/>
            <a:ext cx="9132168" cy="705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46" y="2599418"/>
            <a:ext cx="6029467" cy="423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70"/>
            <a:ext cx="5620631" cy="335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36912"/>
            <a:ext cx="248879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" y="5805264"/>
            <a:ext cx="91589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Полевобуинская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НОШ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92320" y="6832"/>
            <a:ext cx="7266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Баймурзинская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НОШ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48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тамара\Desktop\animashki-knigi-17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069" y="-243408"/>
            <a:ext cx="343793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4392488" cy="13010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“Книжка, я- </a:t>
            </a:r>
            <a:r>
              <a:rPr lang="ru-RU" dirty="0" smtClean="0"/>
              <a:t>вместе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верные  друзья”</a:t>
            </a:r>
            <a:endParaRPr lang="ru-RU" dirty="0"/>
          </a:p>
        </p:txBody>
      </p:sp>
      <p:pic>
        <p:nvPicPr>
          <p:cNvPr id="5" name="Объект 4" descr="C:\Users\Валя\Desktop\Новая папка\DSCF5223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6696744" cy="4717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747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Новая папка\DSCF3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9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2200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929" y="4293096"/>
            <a:ext cx="3923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«Поэзия моя!-»</a:t>
            </a:r>
            <a:endParaRPr lang="ru-RU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44857" y="-171400"/>
            <a:ext cx="56066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“Тукай –</a:t>
            </a:r>
            <a:r>
              <a:rPr lang="ru-RU" sz="5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безнең</a:t>
            </a:r>
            <a:r>
              <a:rPr lang="ru-RU" sz="5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күңелләрдә</a:t>
            </a:r>
            <a:r>
              <a:rPr lang="ru-RU" sz="5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5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0"/>
            <a:ext cx="5130940" cy="684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0"/>
            <a:ext cx="39959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Чтение – это окошко, через которое дети видят и познают мир и самих себя.</a:t>
            </a:r>
          </a:p>
          <a:p>
            <a:r>
              <a:rPr lang="ru-RU" sz="5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В. Шукшин</a:t>
            </a:r>
            <a:endParaRPr lang="ru-RU" sz="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8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E:\Новая папка\htmlim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2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-25247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«Читаем вместе, читаем                вслух!»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94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20161116-0005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28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162</Words>
  <Application>Microsoft Office PowerPoint</Application>
  <PresentationFormat>Экран (4:3)</PresentationFormat>
  <Paragraphs>46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   Баймурзинская сельская библиотека</vt:lpstr>
      <vt:lpstr>Общий фонд составляет -4818 экземпляров В этом году поступила -110 книг Детский фонд составляет-1375 экземпляров Поступила в этом году-24  детских  книг </vt:lpstr>
      <vt:lpstr>Презентация PowerPoint</vt:lpstr>
      <vt:lpstr>“Книжка, я- вместе  верные  друзья”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«Картайма әле йөрәк»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тамара</dc:creator>
  <cp:lastModifiedBy>Козлов АА</cp:lastModifiedBy>
  <cp:revision>15</cp:revision>
  <dcterms:created xsi:type="dcterms:W3CDTF">2017-01-14T11:09:38Z</dcterms:created>
  <dcterms:modified xsi:type="dcterms:W3CDTF">2017-01-14T14:46:23Z</dcterms:modified>
</cp:coreProperties>
</file>